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38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28D5F33-0973-49E9-ADE3-9C24CC3922A5}"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B3070-C685-449A-9F33-339DB4A1769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8D5F33-0973-49E9-ADE3-9C24CC3922A5}"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B3070-C685-449A-9F33-339DB4A1769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8D5F33-0973-49E9-ADE3-9C24CC3922A5}"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B3070-C685-449A-9F33-339DB4A1769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8D5F33-0973-49E9-ADE3-9C24CC3922A5}"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B3070-C685-449A-9F33-339DB4A1769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8D5F33-0973-49E9-ADE3-9C24CC3922A5}"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BB3070-C685-449A-9F33-339DB4A1769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28D5F33-0973-49E9-ADE3-9C24CC3922A5}" type="datetimeFigureOut">
              <a:rPr lang="en-US" smtClean="0"/>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BB3070-C685-449A-9F33-339DB4A1769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8D5F33-0973-49E9-ADE3-9C24CC3922A5}" type="datetimeFigureOut">
              <a:rPr lang="en-US" smtClean="0"/>
              <a:t>7/20/2012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BB3070-C685-449A-9F33-339DB4A1769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8D5F33-0973-49E9-ADE3-9C24CC3922A5}" type="datetimeFigureOut">
              <a:rPr lang="en-US" smtClean="0"/>
              <a:t>7/20/2012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BB3070-C685-449A-9F33-339DB4A1769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8D5F33-0973-49E9-ADE3-9C24CC3922A5}" type="datetimeFigureOut">
              <a:rPr lang="en-US" smtClean="0"/>
              <a:t>7/20/2012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BB3070-C685-449A-9F33-339DB4A1769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8D5F33-0973-49E9-ADE3-9C24CC3922A5}" type="datetimeFigureOut">
              <a:rPr lang="en-US" smtClean="0"/>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BB3070-C685-449A-9F33-339DB4A17697}"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928D5F33-0973-49E9-ADE3-9C24CC3922A5}" type="datetimeFigureOut">
              <a:rPr lang="en-US" smtClean="0"/>
              <a:t>7/20/2012</a:t>
            </a:fld>
            <a:endParaRPr lang="en-US"/>
          </a:p>
        </p:txBody>
      </p:sp>
      <p:sp>
        <p:nvSpPr>
          <p:cNvPr id="9" name="Slide Number Placeholder 8"/>
          <p:cNvSpPr>
            <a:spLocks noGrp="1"/>
          </p:cNvSpPr>
          <p:nvPr>
            <p:ph type="sldNum" sz="quarter" idx="11"/>
          </p:nvPr>
        </p:nvSpPr>
        <p:spPr/>
        <p:txBody>
          <a:bodyPr/>
          <a:lstStyle/>
          <a:p>
            <a:fld id="{FDBB3070-C685-449A-9F33-339DB4A17697}"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DBB3070-C685-449A-9F33-339DB4A17697}"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928D5F33-0973-49E9-ADE3-9C24CC3922A5}" type="datetimeFigureOut">
              <a:rPr lang="en-US" smtClean="0"/>
              <a:t>7/20/2012</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Final Project</a:t>
            </a:r>
            <a:endParaRPr lang="en-US" dirty="0"/>
          </a:p>
        </p:txBody>
      </p:sp>
      <p:sp>
        <p:nvSpPr>
          <p:cNvPr id="3" name="Subtitle 2"/>
          <p:cNvSpPr>
            <a:spLocks noGrp="1"/>
          </p:cNvSpPr>
          <p:nvPr>
            <p:ph type="subTitle" idx="1"/>
          </p:nvPr>
        </p:nvSpPr>
        <p:spPr/>
        <p:txBody>
          <a:bodyPr/>
          <a:lstStyle/>
          <a:p>
            <a:r>
              <a:rPr lang="en-US" dirty="0" smtClean="0"/>
              <a:t>Benjamin </a:t>
            </a:r>
            <a:r>
              <a:rPr lang="en-US" dirty="0" err="1" smtClean="0"/>
              <a:t>Pixton</a:t>
            </a:r>
            <a:endParaRPr lang="en-US" dirty="0"/>
          </a:p>
        </p:txBody>
      </p:sp>
    </p:spTree>
    <p:extLst>
      <p:ext uri="{BB962C8B-B14F-4D97-AF65-F5344CB8AC3E}">
        <p14:creationId xmlns:p14="http://schemas.microsoft.com/office/powerpoint/2010/main" val="969004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 Myself, and I</a:t>
            </a:r>
            <a:endParaRPr lang="en-US" dirty="0"/>
          </a:p>
        </p:txBody>
      </p:sp>
      <p:sp>
        <p:nvSpPr>
          <p:cNvPr id="3" name="Content Placeholder 2"/>
          <p:cNvSpPr>
            <a:spLocks noGrp="1"/>
          </p:cNvSpPr>
          <p:nvPr>
            <p:ph idx="1"/>
          </p:nvPr>
        </p:nvSpPr>
        <p:spPr>
          <a:xfrm>
            <a:off x="5334000" y="3200400"/>
            <a:ext cx="1524000" cy="2925763"/>
          </a:xfrm>
        </p:spPr>
        <p:txBody>
          <a:bodyPr/>
          <a:lstStyle/>
          <a:p>
            <a:pPr marL="0" indent="0">
              <a:buNone/>
            </a:pPr>
            <a:endParaRPr lang="en-US" dirty="0"/>
          </a:p>
        </p:txBody>
      </p:sp>
      <p:pic>
        <p:nvPicPr>
          <p:cNvPr id="1026" name="Picture 2" descr="C:\Users\John\Desktop\phot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1524000"/>
            <a:ext cx="6348398" cy="47612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3667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“B”</a:t>
            </a:r>
            <a:endParaRPr lang="en-US" dirty="0"/>
          </a:p>
        </p:txBody>
      </p:sp>
      <p:sp>
        <p:nvSpPr>
          <p:cNvPr id="3" name="Content Placeholder 2"/>
          <p:cNvSpPr>
            <a:spLocks noGrp="1"/>
          </p:cNvSpPr>
          <p:nvPr>
            <p:ph idx="1"/>
          </p:nvPr>
        </p:nvSpPr>
        <p:spPr>
          <a:xfrm>
            <a:off x="4419600" y="1371599"/>
            <a:ext cx="3962400" cy="5080001"/>
          </a:xfrm>
        </p:spPr>
        <p:txBody>
          <a:bodyPr>
            <a:normAutofit/>
          </a:bodyPr>
          <a:lstStyle/>
          <a:p>
            <a:r>
              <a:rPr lang="en-US" dirty="0" smtClean="0"/>
              <a:t>The first letter of my name stands for “Brave” (not very humble I know). </a:t>
            </a:r>
          </a:p>
          <a:p>
            <a:r>
              <a:rPr lang="en-US" dirty="0" smtClean="0"/>
              <a:t>The face is made to look like  wood whereas the hair is made of leaves.</a:t>
            </a:r>
          </a:p>
          <a:p>
            <a:r>
              <a:rPr lang="en-US" dirty="0" smtClean="0"/>
              <a:t>The B itself is made to look like a blade.</a:t>
            </a:r>
          </a:p>
          <a:p>
            <a:r>
              <a:rPr lang="en-US" dirty="0" smtClean="0"/>
              <a:t>The mouth has a smile but on one side it also is going down into a frown indicating that I prefer to be happy in place of sad.</a:t>
            </a:r>
            <a:endParaRPr lang="en-US" dirty="0"/>
          </a:p>
        </p:txBody>
      </p:sp>
      <p:pic>
        <p:nvPicPr>
          <p:cNvPr id="2050" name="Picture 2" descr="C:\Users\John\Desktop\image.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330199" y="2006600"/>
            <a:ext cx="5080000"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9494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“E”</a:t>
            </a:r>
            <a:endParaRPr lang="en-US" dirty="0"/>
          </a:p>
        </p:txBody>
      </p:sp>
      <p:sp>
        <p:nvSpPr>
          <p:cNvPr id="3" name="Content Placeholder 2"/>
          <p:cNvSpPr>
            <a:spLocks noGrp="1"/>
          </p:cNvSpPr>
          <p:nvPr>
            <p:ph idx="1"/>
          </p:nvPr>
        </p:nvSpPr>
        <p:spPr>
          <a:xfrm>
            <a:off x="4648200" y="1371598"/>
            <a:ext cx="3733800" cy="5283201"/>
          </a:xfrm>
        </p:spPr>
        <p:txBody>
          <a:bodyPr>
            <a:normAutofit/>
          </a:bodyPr>
          <a:lstStyle/>
          <a:p>
            <a:r>
              <a:rPr lang="en-US" dirty="0" smtClean="0"/>
              <a:t>The letter E in my name stands for “Energy”</a:t>
            </a:r>
          </a:p>
          <a:p>
            <a:r>
              <a:rPr lang="en-US" dirty="0" smtClean="0"/>
              <a:t>One eye is normal whereas the other is robotic symbolizing the need for balance between spiritual (blue eye) and physical (red eye) energy.</a:t>
            </a:r>
          </a:p>
        </p:txBody>
      </p:sp>
      <p:pic>
        <p:nvPicPr>
          <p:cNvPr id="3074" name="Picture 2" descr="C:\Users\John\Desktop\im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203200" y="2032000"/>
            <a:ext cx="5283200" cy="3962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6086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Letter “N"</a:t>
            </a:r>
            <a:endParaRPr lang="en-US" dirty="0"/>
          </a:p>
        </p:txBody>
      </p:sp>
      <p:sp>
        <p:nvSpPr>
          <p:cNvPr id="3" name="Content Placeholder 2"/>
          <p:cNvSpPr>
            <a:spLocks noGrp="1"/>
          </p:cNvSpPr>
          <p:nvPr>
            <p:ph idx="1"/>
          </p:nvPr>
        </p:nvSpPr>
        <p:spPr>
          <a:xfrm>
            <a:off x="4572000" y="1371600"/>
            <a:ext cx="3810000" cy="5029200"/>
          </a:xfrm>
        </p:spPr>
        <p:txBody>
          <a:bodyPr>
            <a:normAutofit/>
          </a:bodyPr>
          <a:lstStyle/>
          <a:p>
            <a:r>
              <a:rPr lang="en-US" dirty="0" smtClean="0"/>
              <a:t>The letter N in my name Stands for “Nature.”</a:t>
            </a:r>
          </a:p>
          <a:p>
            <a:r>
              <a:rPr lang="en-US" dirty="0" smtClean="0"/>
              <a:t>The </a:t>
            </a:r>
            <a:r>
              <a:rPr lang="en-US" dirty="0" err="1" smtClean="0"/>
              <a:t>spreckles</a:t>
            </a:r>
            <a:r>
              <a:rPr lang="en-US" dirty="0" smtClean="0"/>
              <a:t> are for the stars in space symbolizing my love for nature.</a:t>
            </a:r>
          </a:p>
          <a:p>
            <a:r>
              <a:rPr lang="en-US" dirty="0" smtClean="0"/>
              <a:t>This mask was made into an axe to symbolize the danger of nature and the necessity to be prepared.</a:t>
            </a:r>
          </a:p>
          <a:p>
            <a:endParaRPr lang="en-US" dirty="0" smtClean="0"/>
          </a:p>
        </p:txBody>
      </p:sp>
      <p:pic>
        <p:nvPicPr>
          <p:cNvPr id="4098" name="Picture 2" descr="C:\Users\John\Desktop\image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132493" y="2037492"/>
            <a:ext cx="5327133" cy="3995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43574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r>
              <a:rPr lang="en-US" dirty="0" smtClean="0"/>
              <a:t>These masks were made to symbolize myself.  Each one symbolizes something by itself however at the same time together they come together to make something even bigger.</a:t>
            </a:r>
          </a:p>
          <a:p>
            <a:r>
              <a:rPr lang="en-US" dirty="0" smtClean="0"/>
              <a:t>They are not perfect if you look closely two of the three letters broke.  One broke while inside the Kiln (heat and pressure) and the other from human error (Imperfection).  These can convey the fact that I don’t see myself as being perfect.  I have had many trials in life  and at times I have “broken” but I am who I am because of those trials and while I may never be able to correct all of my past mistakes and imperfections I can still try.</a:t>
            </a:r>
          </a:p>
          <a:p>
            <a:endParaRPr lang="en-US" dirty="0" smtClean="0"/>
          </a:p>
          <a:p>
            <a:endParaRPr lang="en-US" dirty="0"/>
          </a:p>
        </p:txBody>
      </p:sp>
    </p:spTree>
    <p:extLst>
      <p:ext uri="{BB962C8B-B14F-4D97-AF65-F5344CB8AC3E}">
        <p14:creationId xmlns:p14="http://schemas.microsoft.com/office/powerpoint/2010/main" val="28100939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41</TotalTime>
  <Words>305</Words>
  <Application>Microsoft Office PowerPoint</Application>
  <PresentationFormat>On-screen Show (4:3)</PresentationFormat>
  <Paragraphs>18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Adjacency</vt:lpstr>
      <vt:lpstr>Final Project</vt:lpstr>
      <vt:lpstr>Me, Myself, and I</vt:lpstr>
      <vt:lpstr>Letter “B”</vt:lpstr>
      <vt:lpstr>Letter “E”</vt:lpstr>
      <vt:lpstr>Letter “N"</vt:lpstr>
      <vt:lpstr>Summary</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Final Project</dc:title>
  <dc:creator>John</dc:creator>
  <cp:lastModifiedBy>John</cp:lastModifiedBy>
  <cp:revision>4</cp:revision>
  <dcterms:created xsi:type="dcterms:W3CDTF">2012-07-21T00:16:29Z</dcterms:created>
  <dcterms:modified xsi:type="dcterms:W3CDTF">2012-07-21T00:58:04Z</dcterms:modified>
</cp:coreProperties>
</file>